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95B3A67F-B848-4C1D-8279-D4EE8411A2C4}"/>
    <pc:docChg chg="custSel modSld">
      <pc:chgData name="Narelle Wheaton" userId="6e1b2b30-480e-4f91-806b-6735d5b9e446" providerId="ADAL" clId="{95B3A67F-B848-4C1D-8279-D4EE8411A2C4}" dt="2023-08-10T06:58:54.192" v="19" actId="27636"/>
      <pc:docMkLst>
        <pc:docMk/>
      </pc:docMkLst>
      <pc:sldChg chg="modSp mod">
        <pc:chgData name="Narelle Wheaton" userId="6e1b2b30-480e-4f91-806b-6735d5b9e446" providerId="ADAL" clId="{95B3A67F-B848-4C1D-8279-D4EE8411A2C4}" dt="2023-08-10T06:58:54.192" v="19" actId="27636"/>
        <pc:sldMkLst>
          <pc:docMk/>
          <pc:sldMk cId="1470415557" sldId="256"/>
        </pc:sldMkLst>
        <pc:spChg chg="mod">
          <ac:chgData name="Narelle Wheaton" userId="6e1b2b30-480e-4f91-806b-6735d5b9e446" providerId="ADAL" clId="{95B3A67F-B848-4C1D-8279-D4EE8411A2C4}" dt="2023-08-10T06:58:54.192" v="19" actId="27636"/>
          <ac:spMkLst>
            <pc:docMk/>
            <pc:sldMk cId="1470415557" sldId="256"/>
            <ac:spMk id="3" creationId="{8F208AD6-D25D-45CE-9CE2-0A88FB7AE8E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949978-17E9-4230-BEE5-2914FA67E8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0555CB-B9F1-4619-9CE2-4E285996A3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1767E1-68C7-4E8F-848F-B6172EB2A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CD825-E0E9-4C8A-8C3F-FFA75B3AB5AC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2EC029-A4D8-46AB-BF76-0F37ADD21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B1A255-9944-4479-A93D-0C7515771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2C27C-C3C1-4AF7-B9D8-FEAAAD994B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3711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301ED0-D8DA-4877-B1A0-60F70A69DC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B9A255B-7A78-4196-B100-6F6F9EF1F9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06FAE8-5BEB-4D5B-B947-ADEB0DB8B3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CD825-E0E9-4C8A-8C3F-FFA75B3AB5AC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081394-EE46-43DD-A330-B197D3147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F8A5E3-DD29-43D7-9FD1-39F04108E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2C27C-C3C1-4AF7-B9D8-FEAAAD994B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87531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BB01EAC-BD84-4F4E-A4B2-7D0058F139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EA0B66-D250-4CC0-8CF0-48DC1B9AC8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154214-E246-409C-9F5E-2EAD82D22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CD825-E0E9-4C8A-8C3F-FFA75B3AB5AC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1C5497-EBA6-4703-8E5B-E8E0B6352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C6A98E-76DF-450B-8334-7425F5DF5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2C27C-C3C1-4AF7-B9D8-FEAAAD994B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7658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B7CB9D-C4DF-450C-AA12-EFDC48D15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975CB8-C96F-4E52-AAA9-253E0DC705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20E894-861D-45D7-88BD-ADC16E1ED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CD825-E0E9-4C8A-8C3F-FFA75B3AB5AC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9D1461-4923-46A5-88F2-E7CCB9B8E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8396CB-DBC8-4A27-8027-D5B4089EA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2C27C-C3C1-4AF7-B9D8-FEAAAD994B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19728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676501-18D9-4E0D-AD64-6E43434812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AB61A4-6854-4FA0-AE76-5334C1B53D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7A65AF-E372-42E6-B058-35AE07E2F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CD825-E0E9-4C8A-8C3F-FFA75B3AB5AC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2E6AAA-B292-475B-87A9-6CA48B1129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BF420A-7F7C-4D05-9F58-F7494406F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2C27C-C3C1-4AF7-B9D8-FEAAAD994B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6608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624B7F-3D34-41BC-945F-817A696C7B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ED553A-C4C5-4C7A-820C-D202FE8879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A1951D-96FD-4A94-9C31-5B9B2087D6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C6829B-4EC2-4978-8C1D-37FBFFD762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CD825-E0E9-4C8A-8C3F-FFA75B3AB5AC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2C3329-1949-4739-B6F7-FBA88350AE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5CD859-0221-4580-943B-EC2386E41C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2C27C-C3C1-4AF7-B9D8-FEAAAD994B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6399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3C33D-9D11-4696-B036-1E5423ECC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07D9A3-D04E-4FDE-9811-5E065C9759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DF1C54-CB6A-4AB4-BAF7-2028F84D84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9764F81-1EAE-48DA-942C-A1672D16E1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EC336F7-4AF2-467C-9C56-13D23F3845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CF1ECC-767F-4192-8DE2-AA6EF6C05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CD825-E0E9-4C8A-8C3F-FFA75B3AB5AC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FF45EF-AF9B-44AD-8EBB-FFB9A85C35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13B2B9D-3283-4794-A0E5-8568E83CB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2C27C-C3C1-4AF7-B9D8-FEAAAD994B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77777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377F61-D344-4E83-89C3-A3E31BBDB9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5DAEB2F-9973-4C17-9DF5-65086AD9D6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CD825-E0E9-4C8A-8C3F-FFA75B3AB5AC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55B22F4-E475-46DD-8EEB-045D26733C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E78088-E9A8-43F2-A37A-F5F17C28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2C27C-C3C1-4AF7-B9D8-FEAAAD994B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5723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8F5A32A-21AA-4BCD-BF9E-97A4B17BE9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CD825-E0E9-4C8A-8C3F-FFA75B3AB5AC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4BE681-6BFE-4DFB-8313-3FFBBCFAE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8ECF37-85FB-4D07-8E7D-C37E509B9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2C27C-C3C1-4AF7-B9D8-FEAAAD994B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77905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592245-4FDB-4A66-8D53-E9A5C8E071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D0CE1C-4C63-429F-BF7D-058A783BA8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49854C-59DC-429D-A711-3E5C8A711A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46CBAB-ECB9-4D10-9DD5-6AEB2DF38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CD825-E0E9-4C8A-8C3F-FFA75B3AB5AC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52CAFB-7006-406B-987F-57509E4E9B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60D5C4-D45A-4F0A-B0C6-F6AE10E2F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2C27C-C3C1-4AF7-B9D8-FEAAAD994B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662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07B8A4-CC34-456F-A048-58BA2116D1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F11881-12D0-4806-88C0-4AB51426F2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0AA7EA-E640-4E21-903B-96EAAA32E8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D06B96-5F9B-43A3-B7D2-52CE928DA1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CD825-E0E9-4C8A-8C3F-FFA75B3AB5AC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78D547-151A-46E5-81AB-1D55620D18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1974C3-977D-4F8F-962D-3C4AE74EA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2C27C-C3C1-4AF7-B9D8-FEAAAD994B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61256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70C7E5-E55F-47E4-BCD1-C71AFFBF39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B6F68-604A-406F-9DF7-3193BCBC4A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136727-7250-4405-818B-DEE7EA41929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7CD825-E0E9-4C8A-8C3F-FFA75B3AB5AC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BDBFEC-E364-42E4-B2FA-9E58AB046B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A15BCF-6E61-4901-89F5-00C2243335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32C27C-C3C1-4AF7-B9D8-FEAAAD994B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4743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F208AD6-D25D-45CE-9CE2-0A88FB7AE8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09725"/>
            <a:ext cx="9144000" cy="3249658"/>
          </a:xfrm>
        </p:spPr>
        <p:txBody>
          <a:bodyPr>
            <a:normAutofit/>
          </a:bodyPr>
          <a:lstStyle/>
          <a:p>
            <a:r>
              <a:rPr lang="en-AU" sz="2000" dirty="0">
                <a:solidFill>
                  <a:schemeClr val="bg1"/>
                </a:solidFill>
              </a:rPr>
              <a:t>Verse 1</a:t>
            </a:r>
          </a:p>
          <a:p>
            <a:r>
              <a:rPr lang="en-AU" sz="4000" dirty="0">
                <a:solidFill>
                  <a:schemeClr val="bg1"/>
                </a:solidFill>
              </a:rPr>
              <a:t>Just as I am, Thine own to be,</a:t>
            </a:r>
          </a:p>
          <a:p>
            <a:r>
              <a:rPr lang="en-AU" sz="4000" dirty="0">
                <a:solidFill>
                  <a:schemeClr val="bg1"/>
                </a:solidFill>
              </a:rPr>
              <a:t>Friend of the young who </a:t>
            </a:r>
            <a:r>
              <a:rPr lang="en-AU" sz="4000" dirty="0" err="1">
                <a:solidFill>
                  <a:schemeClr val="bg1"/>
                </a:solidFill>
              </a:rPr>
              <a:t>lovest</a:t>
            </a:r>
            <a:r>
              <a:rPr lang="en-AU" sz="4000" dirty="0">
                <a:solidFill>
                  <a:schemeClr val="bg1"/>
                </a:solidFill>
              </a:rPr>
              <a:t> me,</a:t>
            </a:r>
          </a:p>
          <a:p>
            <a:r>
              <a:rPr lang="en-AU" sz="4000" dirty="0">
                <a:solidFill>
                  <a:schemeClr val="bg1"/>
                </a:solidFill>
              </a:rPr>
              <a:t>To consecrate myself to Thee,</a:t>
            </a:r>
          </a:p>
          <a:p>
            <a:r>
              <a:rPr lang="en-AU" sz="4000" dirty="0">
                <a:solidFill>
                  <a:schemeClr val="bg1"/>
                </a:solidFill>
              </a:rPr>
              <a:t>O Jesus Christ, I come.</a:t>
            </a:r>
          </a:p>
        </p:txBody>
      </p:sp>
    </p:spTree>
    <p:extLst>
      <p:ext uri="{BB962C8B-B14F-4D97-AF65-F5344CB8AC3E}">
        <p14:creationId xmlns:p14="http://schemas.microsoft.com/office/powerpoint/2010/main" val="14704155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F208AD6-D25D-45CE-9CE2-0A88FB7AE8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38275"/>
            <a:ext cx="9144000" cy="3429000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2.</a:t>
            </a:r>
          </a:p>
          <a:p>
            <a:r>
              <a:rPr lang="en-AU" sz="4000" dirty="0">
                <a:solidFill>
                  <a:schemeClr val="bg1"/>
                </a:solidFill>
              </a:rPr>
              <a:t>In the glad morning of my day,</a:t>
            </a:r>
          </a:p>
          <a:p>
            <a:r>
              <a:rPr lang="en-AU" sz="4000" dirty="0">
                <a:solidFill>
                  <a:schemeClr val="bg1"/>
                </a:solidFill>
              </a:rPr>
              <a:t>My life to give, my vows to pay,</a:t>
            </a:r>
          </a:p>
          <a:p>
            <a:r>
              <a:rPr lang="en-AU" sz="4000" dirty="0">
                <a:solidFill>
                  <a:schemeClr val="bg1"/>
                </a:solidFill>
              </a:rPr>
              <a:t>With no reserve, and no delay,</a:t>
            </a:r>
          </a:p>
          <a:p>
            <a:r>
              <a:rPr lang="en-AU" sz="4000" dirty="0">
                <a:solidFill>
                  <a:schemeClr val="bg1"/>
                </a:solidFill>
              </a:rPr>
              <a:t>With all my heart, I come.</a:t>
            </a:r>
          </a:p>
        </p:txBody>
      </p:sp>
    </p:spTree>
    <p:extLst>
      <p:ext uri="{BB962C8B-B14F-4D97-AF65-F5344CB8AC3E}">
        <p14:creationId xmlns:p14="http://schemas.microsoft.com/office/powerpoint/2010/main" val="20360250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F208AD6-D25D-45CE-9CE2-0A88FB7AE8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23975"/>
            <a:ext cx="9144000" cy="3419475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3.</a:t>
            </a:r>
          </a:p>
          <a:p>
            <a:r>
              <a:rPr lang="en-AU" sz="4000" dirty="0">
                <a:solidFill>
                  <a:schemeClr val="bg1"/>
                </a:solidFill>
              </a:rPr>
              <a:t>Just as I am, young, strong and free,</a:t>
            </a:r>
          </a:p>
          <a:p>
            <a:r>
              <a:rPr lang="en-AU" sz="4000" dirty="0">
                <a:solidFill>
                  <a:schemeClr val="bg1"/>
                </a:solidFill>
              </a:rPr>
              <a:t>To be the best that I can be</a:t>
            </a:r>
          </a:p>
          <a:p>
            <a:r>
              <a:rPr lang="en-AU" sz="4000" dirty="0">
                <a:solidFill>
                  <a:schemeClr val="bg1"/>
                </a:solidFill>
              </a:rPr>
              <a:t>For truth and righteousness and Thee,</a:t>
            </a:r>
          </a:p>
          <a:p>
            <a:r>
              <a:rPr lang="en-AU" sz="4000" dirty="0">
                <a:solidFill>
                  <a:schemeClr val="bg1"/>
                </a:solidFill>
              </a:rPr>
              <a:t>Lord of my life, I come.</a:t>
            </a:r>
          </a:p>
        </p:txBody>
      </p:sp>
    </p:spTree>
    <p:extLst>
      <p:ext uri="{BB962C8B-B14F-4D97-AF65-F5344CB8AC3E}">
        <p14:creationId xmlns:p14="http://schemas.microsoft.com/office/powerpoint/2010/main" val="144486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F208AD6-D25D-45CE-9CE2-0A88FB7AE8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23975"/>
            <a:ext cx="9144000" cy="3333750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4.</a:t>
            </a:r>
          </a:p>
          <a:p>
            <a:r>
              <a:rPr lang="en-AU" sz="4000" dirty="0">
                <a:solidFill>
                  <a:schemeClr val="bg1"/>
                </a:solidFill>
              </a:rPr>
              <a:t>With many dreams of fame and gold,</a:t>
            </a:r>
          </a:p>
          <a:p>
            <a:r>
              <a:rPr lang="en-AU" sz="4000" dirty="0">
                <a:solidFill>
                  <a:schemeClr val="bg1"/>
                </a:solidFill>
              </a:rPr>
              <a:t>Success and joy to make me bold;</a:t>
            </a:r>
          </a:p>
          <a:p>
            <a:r>
              <a:rPr lang="en-AU" sz="4000" dirty="0">
                <a:solidFill>
                  <a:schemeClr val="bg1"/>
                </a:solidFill>
              </a:rPr>
              <a:t>But dearer still my faith to hold,</a:t>
            </a:r>
          </a:p>
          <a:p>
            <a:r>
              <a:rPr lang="en-AU" sz="4000" dirty="0">
                <a:solidFill>
                  <a:schemeClr val="bg1"/>
                </a:solidFill>
              </a:rPr>
              <a:t>For my whole life, I come.</a:t>
            </a:r>
          </a:p>
        </p:txBody>
      </p:sp>
    </p:spTree>
    <p:extLst>
      <p:ext uri="{BB962C8B-B14F-4D97-AF65-F5344CB8AC3E}">
        <p14:creationId xmlns:p14="http://schemas.microsoft.com/office/powerpoint/2010/main" val="25204117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F208AD6-D25D-45CE-9CE2-0A88FB7AE8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90625"/>
            <a:ext cx="9144000" cy="3305175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5.</a:t>
            </a:r>
          </a:p>
          <a:p>
            <a:r>
              <a:rPr lang="en-AU" sz="4000" dirty="0">
                <a:solidFill>
                  <a:schemeClr val="bg1"/>
                </a:solidFill>
              </a:rPr>
              <a:t>And for Thy sake to win renown,</a:t>
            </a:r>
          </a:p>
          <a:p>
            <a:r>
              <a:rPr lang="en-AU" sz="4000" dirty="0">
                <a:solidFill>
                  <a:schemeClr val="bg1"/>
                </a:solidFill>
              </a:rPr>
              <a:t>And then to take my victor's crown,</a:t>
            </a:r>
          </a:p>
          <a:p>
            <a:r>
              <a:rPr lang="en-AU" sz="4000" dirty="0">
                <a:solidFill>
                  <a:schemeClr val="bg1"/>
                </a:solidFill>
              </a:rPr>
              <a:t>And at Thy feet to cast it down,</a:t>
            </a:r>
          </a:p>
          <a:p>
            <a:r>
              <a:rPr lang="en-AU" sz="4000" dirty="0">
                <a:solidFill>
                  <a:schemeClr val="bg1"/>
                </a:solidFill>
              </a:rPr>
              <a:t>O Master, Lord, I come.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6217C14-F1DB-4621-9C17-44FF617363C3}"/>
              </a:ext>
            </a:extLst>
          </p:cNvPr>
          <p:cNvSpPr/>
          <p:nvPr/>
        </p:nvSpPr>
        <p:spPr>
          <a:xfrm>
            <a:off x="352425" y="5667375"/>
            <a:ext cx="6096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Song # 3110614</a:t>
            </a: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Mary Anne Hearn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24157909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AA3B8A31BF47645939CF4F77AC145BF" ma:contentTypeVersion="14" ma:contentTypeDescription="Create a new document." ma:contentTypeScope="" ma:versionID="f05a36c4ccd651975b60da834bbe3f98">
  <xsd:schema xmlns:xsd="http://www.w3.org/2001/XMLSchema" xmlns:xs="http://www.w3.org/2001/XMLSchema" xmlns:p="http://schemas.microsoft.com/office/2006/metadata/properties" xmlns:ns3="aff287b8-858f-4274-a27e-08f01ffb19cf" xmlns:ns4="db8f1ef4-9c0d-4a76-b922-c93a65534649" targetNamespace="http://schemas.microsoft.com/office/2006/metadata/properties" ma:root="true" ma:fieldsID="2e245925b6d8e4cb939dfa73d7e193e6" ns3:_="" ns4:_="">
    <xsd:import namespace="aff287b8-858f-4274-a27e-08f01ffb19cf"/>
    <xsd:import namespace="db8f1ef4-9c0d-4a76-b922-c93a6553464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OCR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f287b8-858f-4274-a27e-08f01ffb19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8f1ef4-9c0d-4a76-b922-c93a655346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90414E7-2277-487F-AE3D-A5936ABD39B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7AEEE31-4037-44E2-AED8-AA67D615A03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ff287b8-858f-4274-a27e-08f01ffb19cf"/>
    <ds:schemaRef ds:uri="db8f1ef4-9c0d-4a76-b922-c93a6553464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0A1991B-91AC-4D4C-956D-4DC4296D0C9A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210</Words>
  <Application>Microsoft Office PowerPoint</Application>
  <PresentationFormat>Widescreen</PresentationFormat>
  <Paragraphs>30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2022-03-10T06:21:05Z</dcterms:created>
  <dcterms:modified xsi:type="dcterms:W3CDTF">2023-08-10T06:58:55Z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0x0101000AA3B8A31BF47645939CF4F77AC145BF</vt:lpwstr>
  </property>
</Properties>
</file>